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  <a:srgbClr val="FEFEFE"/>
    <a:srgbClr val="565656"/>
    <a:srgbClr val="4D4D4D"/>
    <a:srgbClr val="868686"/>
    <a:srgbClr val="FBFCFC"/>
    <a:srgbClr val="31ACC0"/>
    <a:srgbClr val="015270"/>
    <a:srgbClr val="005D7C"/>
    <a:srgbClr val="01B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C6E69-23D5-4099-B652-CA81F3A00B85}" type="datetimeFigureOut">
              <a:rPr lang="es-CO" smtClean="0"/>
              <a:t>06/02/2021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130B4-5246-4ABC-84D7-481AD61077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364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 userDrawn="1"/>
        </p:nvGrpSpPr>
        <p:grpSpPr>
          <a:xfrm>
            <a:off x="-9625" y="0"/>
            <a:ext cx="12220875" cy="6858001"/>
            <a:chOff x="-9625" y="0"/>
            <a:chExt cx="12220875" cy="6858001"/>
          </a:xfrm>
        </p:grpSpPr>
        <p:pic>
          <p:nvPicPr>
            <p:cNvPr id="8" name="WordPictureWatermark135331767" descr="app tec membrete 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951" b="16436"/>
            <a:stretch/>
          </p:blipFill>
          <p:spPr bwMode="auto">
            <a:xfrm>
              <a:off x="-1" y="1651000"/>
              <a:ext cx="12211251" cy="5207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WordPictureWatermark135331767" descr="app tec membrete 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0" t="3547" r="61557" b="85629"/>
            <a:stretch/>
          </p:blipFill>
          <p:spPr bwMode="auto">
            <a:xfrm>
              <a:off x="12700" y="0"/>
              <a:ext cx="2022538" cy="903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WordPictureWatermark135331767" descr="app tec membrete 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886" t="5" b="83366"/>
            <a:stretch/>
          </p:blipFill>
          <p:spPr bwMode="auto">
            <a:xfrm>
              <a:off x="11071091" y="0"/>
              <a:ext cx="1140159" cy="1626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WordPictureWatermark135331767" descr="app tec membrete 1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EDEEEF"/>
                </a:clrFrom>
                <a:clrTo>
                  <a:srgbClr val="EDEE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48" t="97144"/>
            <a:stretch/>
          </p:blipFill>
          <p:spPr bwMode="auto">
            <a:xfrm>
              <a:off x="7277100" y="6578601"/>
              <a:ext cx="4914900" cy="27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WordPictureWatermark135331767" descr="app tec membrete 1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EDEEEF"/>
                </a:clrFrom>
                <a:clrTo>
                  <a:srgbClr val="EDEE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92" t="97533" r="65214"/>
            <a:stretch/>
          </p:blipFill>
          <p:spPr bwMode="auto">
            <a:xfrm>
              <a:off x="6877773" y="6616707"/>
              <a:ext cx="399327" cy="241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WordPictureWatermark135331767" descr="app tec membrete 1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1F2F3"/>
                </a:clrFrom>
                <a:clrTo>
                  <a:srgbClr val="F1F2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" t="83134" r="85349"/>
            <a:stretch/>
          </p:blipFill>
          <p:spPr bwMode="auto">
            <a:xfrm>
              <a:off x="-9625" y="5208104"/>
              <a:ext cx="1050245" cy="1649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CuadroTexto 16"/>
          <p:cNvSpPr txBox="1"/>
          <p:nvPr userDrawn="1"/>
        </p:nvSpPr>
        <p:spPr>
          <a:xfrm>
            <a:off x="11660220" y="6540501"/>
            <a:ext cx="73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D75BA6A-CF44-41B9-9A2E-82671AE78D12}" type="slidenum">
              <a:rPr lang="es-CO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‹Nº›</a:t>
            </a:fld>
            <a:endParaRPr lang="es-C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9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C993-1721-416C-8C75-D2337D0FF104}" type="datetime1">
              <a:rPr lang="es-CO" smtClean="0"/>
              <a:t>06/02/2021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32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F86-793A-4EC4-9C91-81764DCBA1D0}" type="datetime1">
              <a:rPr lang="es-CO" smtClean="0"/>
              <a:t>06/02/2021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72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6250-72A8-45E5-B9AD-40B57DD5C106}" type="datetime1">
              <a:rPr lang="es-CO" smtClean="0"/>
              <a:t>06/02/2021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913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E0EF-D041-4D6A-A2C1-EE9AAF5BEA3B}" type="datetime1">
              <a:rPr lang="es-CO" smtClean="0"/>
              <a:t>06/02/2021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879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32BC-3EB0-42BD-8C71-9162AD537ACA}" type="datetime1">
              <a:rPr lang="es-CO" smtClean="0"/>
              <a:t>06/02/2021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13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6C1A-383F-4358-B775-BA318320E367}" type="datetime1">
              <a:rPr lang="es-CO" smtClean="0"/>
              <a:t>06/02/2021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496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947D-31F5-42F9-8828-DF2116CD480F}" type="datetime1">
              <a:rPr lang="es-CO" smtClean="0"/>
              <a:t>06/02/2021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489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A405-7718-424F-AEC9-8232E809B2A7}" type="datetime1">
              <a:rPr lang="es-CO" smtClean="0"/>
              <a:t>06/02/2021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344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C80A-CDF7-4FAC-8B94-9BFDAD637BA6}" type="datetime1">
              <a:rPr lang="es-CO" smtClean="0"/>
              <a:t>06/02/2021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747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25A5-3A74-4F31-AD12-5A20AF10E143}" type="datetime1">
              <a:rPr lang="es-CO" smtClean="0"/>
              <a:t>06/02/2021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819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E1D8-BFB3-4F1C-AE15-954E124B40CB}" type="datetime1">
              <a:rPr lang="es-CO" smtClean="0"/>
              <a:t>06/02/2021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4598B-8CD7-4B30-8C58-8005E7BEAB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67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1773" y="2134389"/>
            <a:ext cx="361409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Seleccione del menú lateral de la columna izquierda la opción </a:t>
            </a: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Radicación.</a:t>
            </a:r>
          </a:p>
          <a:p>
            <a:pPr marL="342900" indent="-342900" algn="just">
              <a:buAutoNum type="arabicPeriod"/>
            </a:pP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0" y="9618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1527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¿COMO RADICAR?</a:t>
            </a:r>
          </a:p>
        </p:txBody>
      </p:sp>
    </p:spTree>
    <p:extLst>
      <p:ext uri="{BB962C8B-B14F-4D97-AF65-F5344CB8AC3E}">
        <p14:creationId xmlns:p14="http://schemas.microsoft.com/office/powerpoint/2010/main" val="1250866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RUBITH LOPEZ PALOMINO</dc:creator>
  <cp:lastModifiedBy>Carlos Arturo Florez Manduano</cp:lastModifiedBy>
  <cp:revision>54</cp:revision>
  <dcterms:created xsi:type="dcterms:W3CDTF">2020-08-29T23:19:21Z</dcterms:created>
  <dcterms:modified xsi:type="dcterms:W3CDTF">2021-02-07T22:06:55Z</dcterms:modified>
</cp:coreProperties>
</file>